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</p:sldMasterIdLst>
  <p:notesMasterIdLst>
    <p:notesMasterId r:id="rId22"/>
  </p:notesMasterIdLst>
  <p:handoutMasterIdLst>
    <p:handoutMasterId r:id="rId23"/>
  </p:handoutMasterIdLst>
  <p:sldIdLst>
    <p:sldId id="256" r:id="rId7"/>
    <p:sldId id="260" r:id="rId8"/>
    <p:sldId id="261" r:id="rId9"/>
    <p:sldId id="268" r:id="rId10"/>
    <p:sldId id="272" r:id="rId11"/>
    <p:sldId id="273" r:id="rId12"/>
    <p:sldId id="259" r:id="rId13"/>
    <p:sldId id="270" r:id="rId14"/>
    <p:sldId id="271" r:id="rId15"/>
    <p:sldId id="264" r:id="rId16"/>
    <p:sldId id="263" r:id="rId17"/>
    <p:sldId id="262" r:id="rId18"/>
    <p:sldId id="269" r:id="rId19"/>
    <p:sldId id="274" r:id="rId20"/>
    <p:sldId id="267" r:id="rId21"/>
  </p:sldIdLst>
  <p:sldSz cx="12434888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217A"/>
    <a:srgbClr val="0A79D2"/>
    <a:srgbClr val="404040"/>
    <a:srgbClr val="EAEAEA"/>
    <a:srgbClr val="00188F"/>
    <a:srgbClr val="00176B"/>
    <a:srgbClr val="E3008C"/>
    <a:srgbClr val="FFB900"/>
    <a:srgbClr val="107C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68" autoAdjust="0"/>
    <p:restoredTop sz="95455" autoAdjust="0"/>
  </p:normalViewPr>
  <p:slideViewPr>
    <p:cSldViewPr>
      <p:cViewPr varScale="1">
        <p:scale>
          <a:sx n="85" d="100"/>
          <a:sy n="85" d="100"/>
        </p:scale>
        <p:origin x="426" y="84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2/8/2016 12:23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2/8/2016 12:23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" y="2335152"/>
            <a:ext cx="12434887" cy="212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.NET Conference 2016</a:t>
            </a:r>
          </a:p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26" indent="0">
              <a:buNone/>
              <a:defRPr>
                <a:solidFill>
                  <a:schemeClr val="bg1"/>
                </a:solidFill>
              </a:defRPr>
            </a:lvl2pPr>
            <a:lvl3pPr marL="571376" indent="0">
              <a:buNone/>
              <a:defRPr>
                <a:solidFill>
                  <a:schemeClr val="bg1"/>
                </a:solidFill>
              </a:defRPr>
            </a:lvl3pPr>
            <a:lvl4pPr marL="799927" indent="0">
              <a:buNone/>
              <a:defRPr>
                <a:solidFill>
                  <a:schemeClr val="bg1"/>
                </a:solidFill>
              </a:defRPr>
            </a:lvl4pPr>
            <a:lvl5pPr marL="10284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972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6954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73866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670" y="2998438"/>
            <a:ext cx="7009440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/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73866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4" y="6294485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2" y="3147130"/>
            <a:ext cx="329142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196" y="1668463"/>
            <a:ext cx="877709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891" y="2125663"/>
            <a:ext cx="10057115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342891" indent="-342891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71" y="2117165"/>
            <a:ext cx="7009440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3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06" y="296864"/>
            <a:ext cx="11885682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4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04" y="1535875"/>
            <a:ext cx="3931418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06" y="2307518"/>
            <a:ext cx="1562995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4409" y="2301240"/>
            <a:ext cx="3232492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7068" y="2302035"/>
            <a:ext cx="3903218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7771" y="2301051"/>
            <a:ext cx="23464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30" y="409845"/>
            <a:ext cx="4163977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49337354"/>
              </p:ext>
            </p:extLst>
          </p:nvPr>
        </p:nvGraphicFramePr>
        <p:xfrm>
          <a:off x="718615" y="1058862"/>
          <a:ext cx="10971400" cy="6400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2850">
                  <a:extLst>
                    <a:ext uri="{9D8B030D-6E8A-4147-A177-3AD203B41FA5}">
                      <a16:colId xmlns:a16="http://schemas.microsoft.com/office/drawing/2014/main" val="714248959"/>
                    </a:ext>
                  </a:extLst>
                </a:gridCol>
                <a:gridCol w="2742850">
                  <a:extLst>
                    <a:ext uri="{9D8B030D-6E8A-4147-A177-3AD203B41FA5}">
                      <a16:colId xmlns:a16="http://schemas.microsoft.com/office/drawing/2014/main" val="3456172025"/>
                    </a:ext>
                  </a:extLst>
                </a:gridCol>
                <a:gridCol w="2742850">
                  <a:extLst>
                    <a:ext uri="{9D8B030D-6E8A-4147-A177-3AD203B41FA5}">
                      <a16:colId xmlns:a16="http://schemas.microsoft.com/office/drawing/2014/main" val="4156970815"/>
                    </a:ext>
                  </a:extLst>
                </a:gridCol>
                <a:gridCol w="2742850">
                  <a:extLst>
                    <a:ext uri="{9D8B030D-6E8A-4147-A177-3AD203B41FA5}">
                      <a16:colId xmlns:a16="http://schemas.microsoft.com/office/drawing/2014/main" val="1588856562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552546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49602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63480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09398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054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71688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0125625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11" y="1978963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4095" y="1975580"/>
            <a:ext cx="2292886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16" y="2879195"/>
            <a:ext cx="2293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401" y="2763364"/>
            <a:ext cx="1538427" cy="114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699" y="2892425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47" y="380491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167" y="38020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93" y="5365479"/>
            <a:ext cx="229767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168" y="5365479"/>
            <a:ext cx="22976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66149" y="1964795"/>
            <a:ext cx="230293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8207" y="1973262"/>
            <a:ext cx="274285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90025" y="2880782"/>
            <a:ext cx="177921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1"/>
            <a:ext cx="11885683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1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6497" y="1212859"/>
            <a:ext cx="7923791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08" y="1585051"/>
            <a:ext cx="3657134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1722" y="1222350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554" y="367267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554" y="3230912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1722" y="4130623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8816" y="3230912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1722" y="367275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11885618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8" y="295283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8" y="1212860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2254" y="3050569"/>
            <a:ext cx="6995160" cy="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xStyles>
    <p:titleStyle>
      <a:lvl1pPr algn="l" defTabSz="93271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1" marR="0" indent="-342891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85" marR="0" indent="-2412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0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74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69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1" y="1212854"/>
            <a:ext cx="11887199" cy="2154344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302117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646522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7016" y="1363662"/>
            <a:ext cx="5486399" cy="2031068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620903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5961" y="1212856"/>
            <a:ext cx="8914642" cy="1534779"/>
          </a:xfrm>
        </p:spPr>
        <p:txBody>
          <a:bodyPr/>
          <a:lstStyle/>
          <a:p>
            <a:pPr marL="0" indent="0" defTabSz="914144">
              <a:spcAft>
                <a:spcPts val="816"/>
              </a:spcAft>
              <a:buNone/>
            </a:pPr>
            <a:r>
              <a:rPr lang="en-US" dirty="0"/>
              <a:t>First level</a:t>
            </a:r>
          </a:p>
          <a:p>
            <a:pPr marL="0" lvl="1" indent="0" defTabSz="914144">
              <a:spcAft>
                <a:spcPts val="816"/>
              </a:spcAft>
              <a:buNone/>
            </a:pPr>
            <a:r>
              <a:rPr lang="en-US" dirty="0"/>
              <a:t>Second level</a:t>
            </a:r>
          </a:p>
          <a:p>
            <a:pPr marL="0" lvl="2" indent="0" defTabSz="914144">
              <a:spcAft>
                <a:spcPts val="816"/>
              </a:spcAft>
              <a:buNone/>
            </a:pPr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Code</a:t>
            </a:r>
            <a:r>
              <a:rPr lang="es-ES" dirty="0"/>
              <a:t> </a:t>
            </a:r>
            <a:r>
              <a:rPr lang="es-ES" dirty="0" err="1"/>
              <a:t>Section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924226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015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Presentation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05828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0" y="1212854"/>
            <a:ext cx="11887199" cy="2966840"/>
          </a:xfrm>
        </p:spPr>
        <p:txBody>
          <a:bodyPr/>
          <a:lstStyle/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  <a:p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1086734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36249" y="1212850"/>
            <a:ext cx="7924801" cy="738664"/>
          </a:xfrm>
        </p:spPr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description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81410" y="1222348"/>
            <a:ext cx="8374910" cy="738664"/>
          </a:xfrm>
        </p:spPr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description</a:t>
            </a:r>
            <a:endParaRPr lang="es-E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3781410" y="4130622"/>
            <a:ext cx="8374910" cy="738664"/>
          </a:xfrm>
        </p:spPr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description</a:t>
            </a:r>
            <a:endParaRPr lang="es-E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97135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35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861930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Foto </a:t>
            </a:r>
            <a:r>
              <a:rPr lang="es-ES" dirty="0" err="1"/>
              <a:t>slide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357634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3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E2D80EEE-13AE-464A-A252-3E3C532E44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purl.org/dc/elements/1.1/"/>
    <ds:schemaRef ds:uri="http://schemas.microsoft.com/office/2006/metadata/properties"/>
    <ds:schemaRef ds:uri="ed015050-a57a-4d39-9cd8-b09b64473eb7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2b2dfeed-2da1-4ef4-b600-f5543001ef9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1224</TotalTime>
  <Words>87</Words>
  <Application>Microsoft Office PowerPoint</Application>
  <PresentationFormat>Custom</PresentationFormat>
  <Paragraphs>48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Avenir LT Pro 45 Book</vt:lpstr>
      <vt:lpstr>Calibri</vt:lpstr>
      <vt:lpstr>Consolas</vt:lpstr>
      <vt:lpstr>ＭＳ Ｐゴシック</vt:lpstr>
      <vt:lpstr>Segoe UI</vt:lpstr>
      <vt:lpstr>Segoe UI Light</vt:lpstr>
      <vt:lpstr>Segoe UI Semilight</vt:lpstr>
      <vt:lpstr>Wingdings</vt:lpstr>
      <vt:lpstr>5-30629_Build_Template_WHITE</vt:lpstr>
      <vt:lpstr>PowerPoint Presentation</vt:lpstr>
      <vt:lpstr>Presentation title</vt:lpstr>
      <vt:lpstr>PowerPoint Presentation</vt:lpstr>
      <vt:lpstr>Agenda</vt:lpstr>
      <vt:lpstr>Speaker name</vt:lpstr>
      <vt:lpstr>PowerPoint Presentation</vt:lpstr>
      <vt:lpstr>Section name</vt:lpstr>
      <vt:lpstr>Section name</vt:lpstr>
      <vt:lpstr>Foto slide</vt:lpstr>
      <vt:lpstr>Section name</vt:lpstr>
      <vt:lpstr>Section name</vt:lpstr>
      <vt:lpstr>Section name</vt:lpstr>
      <vt:lpstr>Code Section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Diego Martínez</cp:lastModifiedBy>
  <cp:revision>75</cp:revision>
  <dcterms:created xsi:type="dcterms:W3CDTF">2015-04-07T19:39:07Z</dcterms:created>
  <dcterms:modified xsi:type="dcterms:W3CDTF">2016-02-08T11:32:06Z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Tfs.LastKnownPath">
    <vt:lpwstr>https://microsoft.sharepoint.com/teams/dxspain/evangelism/Shared%20Documents/03.%20Dev%20-%20Activities/151022%20Windows%2010%20Hel10%20World/Marketing/Master%20presentation.pptx</vt:lpwstr>
  </property>
  <property fmtid="{D5CDD505-2E9C-101B-9397-08002B2CF9AE}" pid="16" name="_ShortcutUrl">
    <vt:lpwstr>, </vt:lpwstr>
  </property>
</Properties>
</file>